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77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A4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47177" y="4139734"/>
            <a:ext cx="12125960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Noto Serif CJK KR"/>
                <a:cs typeface="Noto Serif CJK K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A47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Noto Serif CJK KR"/>
                <a:cs typeface="Noto Serif CJK K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03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26243" y="6566093"/>
            <a:ext cx="2851613" cy="5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73955" y="4411977"/>
            <a:ext cx="15130780" cy="379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Noto Serif CJK KR"/>
                <a:cs typeface="Noto Serif CJK K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7493380" y="10716711"/>
            <a:ext cx="1974850" cy="40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9/30/2025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1" y="-517525"/>
            <a:ext cx="20093629" cy="11734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89850" y="7102475"/>
            <a:ext cx="5213813" cy="93743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0" spc="-75" dirty="0"/>
              <a:t>vomkorea.com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22097" y="4130675"/>
            <a:ext cx="6859905" cy="18141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26116"/>
            <a:ext cx="10884535" cy="7319645"/>
          </a:xfrm>
          <a:custGeom>
            <a:avLst/>
            <a:gdLst/>
            <a:ahLst/>
            <a:cxnLst/>
            <a:rect l="l" t="t" r="r" b="b"/>
            <a:pathLst>
              <a:path w="10884535" h="7319645">
                <a:moveTo>
                  <a:pt x="10884485" y="0"/>
                </a:moveTo>
                <a:lnTo>
                  <a:pt x="0" y="0"/>
                </a:lnTo>
                <a:lnTo>
                  <a:pt x="0" y="7319148"/>
                </a:lnTo>
                <a:lnTo>
                  <a:pt x="10884485" y="7319148"/>
                </a:lnTo>
                <a:lnTo>
                  <a:pt x="10884485" y="0"/>
                </a:lnTo>
                <a:close/>
              </a:path>
            </a:pathLst>
          </a:custGeom>
          <a:solidFill>
            <a:srgbClr val="29362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7782" y="335078"/>
            <a:ext cx="2541905" cy="766445"/>
            <a:chOff x="617782" y="335078"/>
            <a:chExt cx="2541905" cy="766445"/>
          </a:xfrm>
        </p:grpSpPr>
        <p:sp>
          <p:nvSpPr>
            <p:cNvPr id="4" name="object 4"/>
            <p:cNvSpPr/>
            <p:nvPr/>
          </p:nvSpPr>
          <p:spPr>
            <a:xfrm>
              <a:off x="637258" y="358313"/>
              <a:ext cx="2522220" cy="742950"/>
            </a:xfrm>
            <a:custGeom>
              <a:avLst/>
              <a:gdLst/>
              <a:ahLst/>
              <a:cxnLst/>
              <a:rect l="l" t="t" r="r" b="b"/>
              <a:pathLst>
                <a:path w="2522220" h="742950">
                  <a:moveTo>
                    <a:pt x="2521808" y="0"/>
                  </a:moveTo>
                  <a:lnTo>
                    <a:pt x="0" y="0"/>
                  </a:lnTo>
                  <a:lnTo>
                    <a:pt x="0" y="742595"/>
                  </a:lnTo>
                  <a:lnTo>
                    <a:pt x="2521808" y="742595"/>
                  </a:lnTo>
                  <a:lnTo>
                    <a:pt x="2521808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782" y="335078"/>
              <a:ext cx="2410984" cy="6375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495107" y="4035025"/>
            <a:ext cx="7490143" cy="3071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10" dirty="0" err="1">
                <a:solidFill>
                  <a:srgbClr val="FFFFFF"/>
                </a:solidFill>
                <a:latin typeface="Noto Serif CJK KR"/>
                <a:cs typeface="Noto Serif CJK KR"/>
              </a:rPr>
              <a:t>콩고민주공화국에서는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1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기독교인들이</a:t>
            </a:r>
            <a:r>
              <a:rPr sz="4950" b="1" spc="10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믿음</a:t>
            </a:r>
            <a:r>
              <a:rPr sz="495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때</a:t>
            </a:r>
            <a:r>
              <a:rPr lang="ko-KR" altLang="en-US"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문에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핍박을</a:t>
            </a:r>
            <a:r>
              <a:rPr sz="4950" b="1" spc="1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당할</a:t>
            </a:r>
            <a:r>
              <a:rPr sz="4950" b="1" spc="20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때</a:t>
            </a:r>
            <a:r>
              <a:rPr sz="4950" b="1" spc="21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그</a:t>
            </a:r>
            <a:r>
              <a:rPr sz="4950" b="1" spc="20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영향이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오래</a:t>
            </a:r>
            <a:r>
              <a:rPr sz="4950" b="1" spc="18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지속될</a:t>
            </a:r>
            <a:r>
              <a:rPr sz="4950" b="1" spc="1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수</a:t>
            </a:r>
            <a:r>
              <a:rPr sz="4950" b="1" spc="1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있습니다.</a:t>
            </a:r>
            <a:endParaRPr sz="4950" dirty="0">
              <a:latin typeface="Noto Serif CJK KR"/>
              <a:cs typeface="Noto Serif CJK K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323087" y="330462"/>
            <a:ext cx="10885805" cy="10896600"/>
            <a:chOff x="9323087" y="330462"/>
            <a:chExt cx="10885805" cy="10896600"/>
          </a:xfrm>
        </p:grpSpPr>
        <p:sp>
          <p:nvSpPr>
            <p:cNvPr id="8" name="object 8"/>
            <p:cNvSpPr/>
            <p:nvPr/>
          </p:nvSpPr>
          <p:spPr>
            <a:xfrm>
              <a:off x="9434571" y="441870"/>
              <a:ext cx="10669905" cy="10784840"/>
            </a:xfrm>
            <a:custGeom>
              <a:avLst/>
              <a:gdLst/>
              <a:ahLst/>
              <a:cxnLst/>
              <a:rect l="l" t="t" r="r" b="b"/>
              <a:pathLst>
                <a:path w="10669905" h="10784840">
                  <a:moveTo>
                    <a:pt x="10669528" y="0"/>
                  </a:moveTo>
                  <a:lnTo>
                    <a:pt x="0" y="0"/>
                  </a:lnTo>
                  <a:lnTo>
                    <a:pt x="0" y="10784576"/>
                  </a:lnTo>
                  <a:lnTo>
                    <a:pt x="10669528" y="10784576"/>
                  </a:lnTo>
                  <a:lnTo>
                    <a:pt x="10669528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23087" y="330462"/>
              <a:ext cx="10781030" cy="10657840"/>
            </a:xfrm>
            <a:custGeom>
              <a:avLst/>
              <a:gdLst/>
              <a:ahLst/>
              <a:cxnLst/>
              <a:rect l="l" t="t" r="r" b="b"/>
              <a:pathLst>
                <a:path w="10781030" h="10657840">
                  <a:moveTo>
                    <a:pt x="849920" y="0"/>
                  </a:moveTo>
                  <a:lnTo>
                    <a:pt x="0" y="9714597"/>
                  </a:lnTo>
                  <a:lnTo>
                    <a:pt x="10781011" y="10657817"/>
                  </a:lnTo>
                  <a:lnTo>
                    <a:pt x="10781011" y="868829"/>
                  </a:lnTo>
                  <a:lnTo>
                    <a:pt x="849920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99672" y="606928"/>
              <a:ext cx="10504426" cy="101243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599667" y="606933"/>
              <a:ext cx="10504805" cy="10124440"/>
            </a:xfrm>
            <a:custGeom>
              <a:avLst/>
              <a:gdLst/>
              <a:ahLst/>
              <a:cxnLst/>
              <a:rect l="l" t="t" r="r" b="b"/>
              <a:pathLst>
                <a:path w="10504805" h="10124440">
                  <a:moveTo>
                    <a:pt x="10504432" y="848564"/>
                  </a:moveTo>
                  <a:lnTo>
                    <a:pt x="805368" y="0"/>
                  </a:lnTo>
                  <a:lnTo>
                    <a:pt x="0" y="9205374"/>
                  </a:lnTo>
                  <a:lnTo>
                    <a:pt x="10504432" y="1012440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36494" y="10716711"/>
            <a:ext cx="1974214" cy="40322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vomkorea.com</a:t>
            </a:r>
            <a:endParaRPr sz="24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96253"/>
            <a:ext cx="10884535" cy="5926455"/>
          </a:xfrm>
          <a:custGeom>
            <a:avLst/>
            <a:gdLst/>
            <a:ahLst/>
            <a:cxnLst/>
            <a:rect l="l" t="t" r="r" b="b"/>
            <a:pathLst>
              <a:path w="10884535" h="5926455">
                <a:moveTo>
                  <a:pt x="10884485" y="0"/>
                </a:moveTo>
                <a:lnTo>
                  <a:pt x="0" y="0"/>
                </a:lnTo>
                <a:lnTo>
                  <a:pt x="0" y="5926364"/>
                </a:lnTo>
                <a:lnTo>
                  <a:pt x="10884485" y="5926364"/>
                </a:lnTo>
                <a:lnTo>
                  <a:pt x="10884485" y="0"/>
                </a:lnTo>
                <a:close/>
              </a:path>
            </a:pathLst>
          </a:custGeom>
          <a:solidFill>
            <a:srgbClr val="29362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7782" y="335078"/>
            <a:ext cx="2541905" cy="766445"/>
            <a:chOff x="617782" y="335078"/>
            <a:chExt cx="2541905" cy="766445"/>
          </a:xfrm>
        </p:grpSpPr>
        <p:sp>
          <p:nvSpPr>
            <p:cNvPr id="4" name="object 4"/>
            <p:cNvSpPr/>
            <p:nvPr/>
          </p:nvSpPr>
          <p:spPr>
            <a:xfrm>
              <a:off x="637258" y="358313"/>
              <a:ext cx="2522220" cy="742950"/>
            </a:xfrm>
            <a:custGeom>
              <a:avLst/>
              <a:gdLst/>
              <a:ahLst/>
              <a:cxnLst/>
              <a:rect l="l" t="t" r="r" b="b"/>
              <a:pathLst>
                <a:path w="2522220" h="742950">
                  <a:moveTo>
                    <a:pt x="2521808" y="0"/>
                  </a:moveTo>
                  <a:lnTo>
                    <a:pt x="0" y="0"/>
                  </a:lnTo>
                  <a:lnTo>
                    <a:pt x="0" y="742595"/>
                  </a:lnTo>
                  <a:lnTo>
                    <a:pt x="2521808" y="742595"/>
                  </a:lnTo>
                  <a:lnTo>
                    <a:pt x="2521808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782" y="335078"/>
              <a:ext cx="2410984" cy="6375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0850" y="2904170"/>
            <a:ext cx="9296400" cy="54085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믿음</a:t>
            </a:r>
            <a:r>
              <a:rPr sz="4950" b="1" spc="17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때문에</a:t>
            </a:r>
            <a:r>
              <a:rPr sz="4950" b="1" spc="17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 err="1">
                <a:solidFill>
                  <a:srgbClr val="FFFFFF"/>
                </a:solidFill>
                <a:latin typeface="Noto Serif CJK KR"/>
                <a:cs typeface="Noto Serif CJK KR"/>
              </a:rPr>
              <a:t>공격당한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기독교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인이</a:t>
            </a:r>
            <a:endParaRPr lang="en-US" altLang="ko-KR" sz="4950" b="1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신체적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,</a:t>
            </a:r>
            <a:r>
              <a:rPr sz="4950" b="1" spc="-1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정서적,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정신적,</a:t>
            </a:r>
            <a:r>
              <a:rPr sz="4950" b="1" spc="-1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영적으로</a:t>
            </a:r>
            <a:r>
              <a:rPr sz="4950" b="1" spc="10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겪는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고통은</a:t>
            </a:r>
            <a:r>
              <a:rPr sz="495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실제적입니다.</a:t>
            </a:r>
            <a:r>
              <a:rPr sz="4950" b="1" spc="-1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18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4950" b="1" spc="-18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spc="-50" dirty="0">
                <a:solidFill>
                  <a:srgbClr val="FFFFFF"/>
                </a:solidFill>
                <a:latin typeface="Noto Serif CJK KR"/>
                <a:cs typeface="Noto Serif CJK KR"/>
              </a:rPr>
              <a:t>그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고통은</a:t>
            </a:r>
            <a:r>
              <a:rPr sz="4950" b="1" spc="16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그들의</a:t>
            </a:r>
            <a:r>
              <a:rPr sz="4950" b="1" spc="16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삶의</a:t>
            </a:r>
            <a:r>
              <a:rPr sz="4950" b="1" spc="16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35" dirty="0" err="1">
                <a:solidFill>
                  <a:srgbClr val="FFFFFF"/>
                </a:solidFill>
                <a:latin typeface="Noto Serif CJK KR"/>
                <a:cs typeface="Noto Serif CJK KR"/>
              </a:rPr>
              <a:t>모든</a:t>
            </a:r>
            <a:r>
              <a:rPr sz="4950" b="1" spc="-3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3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영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역에</a:t>
            </a:r>
            <a:r>
              <a:rPr sz="4950" b="1" spc="1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지장을</a:t>
            </a:r>
            <a:r>
              <a:rPr sz="4950" b="1" spc="13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주고</a:t>
            </a:r>
            <a:r>
              <a:rPr sz="4950" b="1" spc="12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 err="1">
                <a:solidFill>
                  <a:srgbClr val="FFFFFF"/>
                </a:solidFill>
                <a:latin typeface="Noto Serif CJK KR"/>
                <a:cs typeface="Noto Serif CJK KR"/>
              </a:rPr>
              <a:t>부정적인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2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영향을</a:t>
            </a:r>
            <a:r>
              <a:rPr sz="4950" b="1" spc="14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미칩니다.</a:t>
            </a:r>
            <a:endParaRPr sz="4950" dirty="0">
              <a:latin typeface="Noto Serif CJK KR"/>
              <a:cs typeface="Noto Serif CJK K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95864" y="898400"/>
            <a:ext cx="10313035" cy="9639935"/>
            <a:chOff x="9895864" y="898400"/>
            <a:chExt cx="10313035" cy="9639935"/>
          </a:xfrm>
        </p:grpSpPr>
        <p:sp>
          <p:nvSpPr>
            <p:cNvPr id="8" name="object 8"/>
            <p:cNvSpPr/>
            <p:nvPr/>
          </p:nvSpPr>
          <p:spPr>
            <a:xfrm>
              <a:off x="9994857" y="944526"/>
              <a:ext cx="10109835" cy="9593580"/>
            </a:xfrm>
            <a:custGeom>
              <a:avLst/>
              <a:gdLst/>
              <a:ahLst/>
              <a:cxnLst/>
              <a:rect l="l" t="t" r="r" b="b"/>
              <a:pathLst>
                <a:path w="10109835" h="9593580">
                  <a:moveTo>
                    <a:pt x="10109241" y="0"/>
                  </a:moveTo>
                  <a:lnTo>
                    <a:pt x="0" y="0"/>
                  </a:lnTo>
                  <a:lnTo>
                    <a:pt x="0" y="9593427"/>
                  </a:lnTo>
                  <a:lnTo>
                    <a:pt x="10109241" y="9593427"/>
                  </a:lnTo>
                  <a:lnTo>
                    <a:pt x="10109241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5864" y="898400"/>
              <a:ext cx="10208260" cy="9537700"/>
            </a:xfrm>
            <a:custGeom>
              <a:avLst/>
              <a:gdLst/>
              <a:ahLst/>
              <a:cxnLst/>
              <a:rect l="l" t="t" r="r" b="b"/>
              <a:pathLst>
                <a:path w="10208260" h="9537700">
                  <a:moveTo>
                    <a:pt x="10208233" y="0"/>
                  </a:moveTo>
                  <a:lnTo>
                    <a:pt x="0" y="267312"/>
                  </a:lnTo>
                  <a:lnTo>
                    <a:pt x="242736" y="9537150"/>
                  </a:lnTo>
                  <a:lnTo>
                    <a:pt x="10208233" y="9276198"/>
                  </a:lnTo>
                  <a:lnTo>
                    <a:pt x="10208233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57700" y="1153719"/>
              <a:ext cx="9946398" cy="902011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157703" y="1153715"/>
              <a:ext cx="9946640" cy="9020175"/>
            </a:xfrm>
            <a:custGeom>
              <a:avLst/>
              <a:gdLst/>
              <a:ahLst/>
              <a:cxnLst/>
              <a:rect l="l" t="t" r="r" b="b"/>
              <a:pathLst>
                <a:path w="9946640" h="9020175">
                  <a:moveTo>
                    <a:pt x="9946396" y="0"/>
                  </a:moveTo>
                  <a:lnTo>
                    <a:pt x="0" y="260456"/>
                  </a:lnTo>
                  <a:lnTo>
                    <a:pt x="229375" y="9020106"/>
                  </a:lnTo>
                  <a:lnTo>
                    <a:pt x="9946396" y="8765664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36494" y="10716711"/>
            <a:ext cx="1974214" cy="40322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vomkorea.com</a:t>
            </a:r>
            <a:endParaRPr sz="24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78997"/>
            <a:ext cx="13539469" cy="7319645"/>
          </a:xfrm>
          <a:custGeom>
            <a:avLst/>
            <a:gdLst/>
            <a:ahLst/>
            <a:cxnLst/>
            <a:rect l="l" t="t" r="r" b="b"/>
            <a:pathLst>
              <a:path w="13539469" h="7319645">
                <a:moveTo>
                  <a:pt x="13538854" y="0"/>
                </a:moveTo>
                <a:lnTo>
                  <a:pt x="0" y="0"/>
                </a:lnTo>
                <a:lnTo>
                  <a:pt x="0" y="7319148"/>
                </a:lnTo>
                <a:lnTo>
                  <a:pt x="13538854" y="7319148"/>
                </a:lnTo>
                <a:lnTo>
                  <a:pt x="13538854" y="0"/>
                </a:lnTo>
                <a:close/>
              </a:path>
            </a:pathLst>
          </a:custGeom>
          <a:solidFill>
            <a:srgbClr val="29362C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17782" y="335078"/>
            <a:ext cx="2541905" cy="766445"/>
            <a:chOff x="617782" y="335078"/>
            <a:chExt cx="2541905" cy="766445"/>
          </a:xfrm>
        </p:grpSpPr>
        <p:sp>
          <p:nvSpPr>
            <p:cNvPr id="4" name="object 4"/>
            <p:cNvSpPr/>
            <p:nvPr/>
          </p:nvSpPr>
          <p:spPr>
            <a:xfrm>
              <a:off x="637258" y="358313"/>
              <a:ext cx="2522220" cy="742950"/>
            </a:xfrm>
            <a:custGeom>
              <a:avLst/>
              <a:gdLst/>
              <a:ahLst/>
              <a:cxnLst/>
              <a:rect l="l" t="t" r="r" b="b"/>
              <a:pathLst>
                <a:path w="2522220" h="742950">
                  <a:moveTo>
                    <a:pt x="2521808" y="0"/>
                  </a:moveTo>
                  <a:lnTo>
                    <a:pt x="0" y="0"/>
                  </a:lnTo>
                  <a:lnTo>
                    <a:pt x="0" y="742595"/>
                  </a:lnTo>
                  <a:lnTo>
                    <a:pt x="2521808" y="742595"/>
                  </a:lnTo>
                  <a:lnTo>
                    <a:pt x="2521808" y="0"/>
                  </a:lnTo>
                  <a:close/>
                </a:path>
              </a:pathLst>
            </a:custGeom>
            <a:solidFill>
              <a:srgbClr val="231F2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782" y="335078"/>
              <a:ext cx="2410984" cy="6375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4650" y="3302064"/>
            <a:ext cx="10668000" cy="53957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핍박받는</a:t>
            </a:r>
            <a:r>
              <a:rPr sz="4950" b="1" spc="6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기독교인은</a:t>
            </a:r>
            <a:r>
              <a:rPr sz="495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 err="1">
                <a:solidFill>
                  <a:srgbClr val="FFFFFF"/>
                </a:solidFill>
                <a:latin typeface="Noto Serif CJK KR"/>
                <a:cs typeface="Noto Serif CJK KR"/>
              </a:rPr>
              <a:t>사역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현장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으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로</a:t>
            </a:r>
            <a:endParaRPr lang="en-US" sz="4950" b="1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돌아가기를</a:t>
            </a:r>
            <a:r>
              <a:rPr sz="495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두려워하며,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악몽을</a:t>
            </a:r>
            <a:r>
              <a:rPr sz="4950" b="1" spc="13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꾸고</a:t>
            </a:r>
            <a:r>
              <a:rPr sz="4950" b="1" spc="13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분노하기도</a:t>
            </a:r>
            <a:r>
              <a:rPr sz="4950" b="1" spc="13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합니다. </a:t>
            </a:r>
            <a:endParaRPr lang="en-US" sz="4950" b="1" spc="-2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en-US" sz="4950" b="1" spc="-2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이러한</a:t>
            </a:r>
            <a:r>
              <a:rPr sz="4950" b="1" spc="6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형제자매들은</a:t>
            </a:r>
            <a:r>
              <a:rPr sz="495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 err="1">
                <a:solidFill>
                  <a:srgbClr val="FFFFFF"/>
                </a:solidFill>
                <a:latin typeface="Noto Serif CJK KR"/>
                <a:cs typeface="Noto Serif CJK KR"/>
              </a:rPr>
              <a:t>아픔과</a:t>
            </a:r>
            <a:r>
              <a:rPr lang="en-US" sz="4950" b="1" spc="123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상처</a:t>
            </a:r>
            <a:r>
              <a:rPr sz="4950" b="1" spc="13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13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속에서</a:t>
            </a:r>
            <a:r>
              <a:rPr sz="4950" b="1" spc="15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하나님의</a:t>
            </a:r>
            <a:r>
              <a:rPr sz="4950" b="1" spc="14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돌보심과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공급하심에</a:t>
            </a:r>
            <a:r>
              <a:rPr sz="4950" b="1" spc="10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의문을</a:t>
            </a:r>
            <a:r>
              <a:rPr sz="495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품기도</a:t>
            </a:r>
            <a:r>
              <a:rPr sz="495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합니다.</a:t>
            </a:r>
            <a:endParaRPr sz="4950" dirty="0">
              <a:latin typeface="Noto Serif CJK KR"/>
              <a:cs typeface="Noto Serif CJK K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571793" y="607101"/>
            <a:ext cx="8637270" cy="10298430"/>
            <a:chOff x="11571793" y="607101"/>
            <a:chExt cx="8637270" cy="10298430"/>
          </a:xfrm>
        </p:grpSpPr>
        <p:sp>
          <p:nvSpPr>
            <p:cNvPr id="8" name="object 8"/>
            <p:cNvSpPr/>
            <p:nvPr/>
          </p:nvSpPr>
          <p:spPr>
            <a:xfrm>
              <a:off x="11677130" y="712334"/>
              <a:ext cx="8427085" cy="10193020"/>
            </a:xfrm>
            <a:custGeom>
              <a:avLst/>
              <a:gdLst/>
              <a:ahLst/>
              <a:cxnLst/>
              <a:rect l="l" t="t" r="r" b="b"/>
              <a:pathLst>
                <a:path w="8427085" h="10193020">
                  <a:moveTo>
                    <a:pt x="8426969" y="0"/>
                  </a:moveTo>
                  <a:lnTo>
                    <a:pt x="0" y="0"/>
                  </a:lnTo>
                  <a:lnTo>
                    <a:pt x="0" y="10192816"/>
                  </a:lnTo>
                  <a:lnTo>
                    <a:pt x="8426969" y="10192816"/>
                  </a:lnTo>
                  <a:lnTo>
                    <a:pt x="8426969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71793" y="607101"/>
              <a:ext cx="8532495" cy="10115550"/>
            </a:xfrm>
            <a:custGeom>
              <a:avLst/>
              <a:gdLst/>
              <a:ahLst/>
              <a:cxnLst/>
              <a:rect l="l" t="t" r="r" b="b"/>
              <a:pathLst>
                <a:path w="8532494" h="10115550">
                  <a:moveTo>
                    <a:pt x="425361" y="0"/>
                  </a:moveTo>
                  <a:lnTo>
                    <a:pt x="0" y="9742439"/>
                  </a:lnTo>
                  <a:lnTo>
                    <a:pt x="8532305" y="10114969"/>
                  </a:lnTo>
                  <a:lnTo>
                    <a:pt x="8532305" y="353936"/>
                  </a:lnTo>
                  <a:lnTo>
                    <a:pt x="425361" y="0"/>
                  </a:lnTo>
                  <a:close/>
                </a:path>
              </a:pathLst>
            </a:custGeom>
            <a:solidFill>
              <a:srgbClr val="231F2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37956" y="873219"/>
              <a:ext cx="8266143" cy="95926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837955" y="873214"/>
              <a:ext cx="8266430" cy="9592945"/>
            </a:xfrm>
            <a:custGeom>
              <a:avLst/>
              <a:gdLst/>
              <a:ahLst/>
              <a:cxnLst/>
              <a:rect l="l" t="t" r="r" b="b"/>
              <a:pathLst>
                <a:path w="8266430" h="9592945">
                  <a:moveTo>
                    <a:pt x="8266144" y="343308"/>
                  </a:moveTo>
                  <a:lnTo>
                    <a:pt x="403066" y="0"/>
                  </a:lnTo>
                  <a:lnTo>
                    <a:pt x="0" y="9231729"/>
                  </a:lnTo>
                  <a:lnTo>
                    <a:pt x="8266144" y="959264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36494" y="10716711"/>
            <a:ext cx="1974214" cy="40322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vomkorea.com</a:t>
            </a:r>
            <a:endParaRPr sz="245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04708" y="1274034"/>
            <a:ext cx="20208875" cy="10034905"/>
            <a:chOff x="-104708" y="1274034"/>
            <a:chExt cx="20208875" cy="10034905"/>
          </a:xfrm>
        </p:grpSpPr>
        <p:sp>
          <p:nvSpPr>
            <p:cNvPr id="3" name="object 3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74044"/>
              <a:ext cx="10413365" cy="9435465"/>
            </a:xfrm>
            <a:custGeom>
              <a:avLst/>
              <a:gdLst/>
              <a:ahLst/>
              <a:cxnLst/>
              <a:rect l="l" t="t" r="r" b="b"/>
              <a:pathLst>
                <a:path w="10413365" h="9435465">
                  <a:moveTo>
                    <a:pt x="10412946" y="0"/>
                  </a:moveTo>
                  <a:lnTo>
                    <a:pt x="0" y="0"/>
                  </a:lnTo>
                  <a:lnTo>
                    <a:pt x="0" y="332384"/>
                  </a:lnTo>
                  <a:lnTo>
                    <a:pt x="0" y="9239034"/>
                  </a:lnTo>
                  <a:lnTo>
                    <a:pt x="0" y="9435109"/>
                  </a:lnTo>
                  <a:lnTo>
                    <a:pt x="10412946" y="9435109"/>
                  </a:lnTo>
                  <a:lnTo>
                    <a:pt x="10412946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9118"/>
              <a:ext cx="10029610" cy="87220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1569117"/>
              <a:ext cx="10029825" cy="8722360"/>
            </a:xfrm>
            <a:custGeom>
              <a:avLst/>
              <a:gdLst/>
              <a:ahLst/>
              <a:cxnLst/>
              <a:rect l="l" t="t" r="r" b="b"/>
              <a:pathLst>
                <a:path w="10029825" h="8722360">
                  <a:moveTo>
                    <a:pt x="0" y="8722017"/>
                  </a:moveTo>
                  <a:lnTo>
                    <a:pt x="10029611" y="8459386"/>
                  </a:lnTo>
                  <a:lnTo>
                    <a:pt x="9808089" y="0"/>
                  </a:lnTo>
                  <a:lnTo>
                    <a:pt x="0" y="25683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55025" y="3371009"/>
            <a:ext cx="8674425" cy="6126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이슬람</a:t>
            </a:r>
            <a:r>
              <a:rPr sz="4950" b="1" spc="14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10" dirty="0" err="1">
                <a:solidFill>
                  <a:srgbClr val="FFFFFF"/>
                </a:solidFill>
                <a:latin typeface="Noto Serif CJK KR"/>
                <a:cs typeface="Noto Serif CJK KR"/>
              </a:rPr>
              <a:t>극단주의자들에게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1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폭력적인</a:t>
            </a:r>
            <a:r>
              <a:rPr sz="4950" b="1" spc="11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공격을</a:t>
            </a:r>
            <a:r>
              <a:rPr sz="4950" b="1" spc="1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 err="1">
                <a:solidFill>
                  <a:srgbClr val="FFFFFF"/>
                </a:solidFill>
                <a:latin typeface="Noto Serif CJK KR"/>
                <a:cs typeface="Noto Serif CJK KR"/>
              </a:rPr>
              <a:t>당한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950" b="1" spc="-2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기독교인들이</a:t>
            </a:r>
            <a:r>
              <a:rPr sz="4950" b="1" spc="-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정서적,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영적으로</a:t>
            </a:r>
            <a:r>
              <a:rPr sz="4950" b="1" spc="6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치유되도록</a:t>
            </a:r>
            <a:r>
              <a:rPr sz="495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기도해 </a:t>
            </a:r>
            <a:r>
              <a:rPr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주세요.</a:t>
            </a:r>
            <a:endParaRPr sz="4950" dirty="0">
              <a:latin typeface="Noto Serif CJK KR"/>
              <a:cs typeface="Noto Serif CJK KR"/>
            </a:endParaRPr>
          </a:p>
          <a:p>
            <a:pPr marL="12700" marR="611505">
              <a:lnSpc>
                <a:spcPct val="100000"/>
              </a:lnSpc>
              <a:spcBef>
                <a:spcPts val="5920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이</a:t>
            </a:r>
            <a:r>
              <a:rPr sz="4950" b="1" spc="17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성도들이</a:t>
            </a:r>
            <a:r>
              <a:rPr sz="4950" b="1" spc="1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계속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해서</a:t>
            </a:r>
            <a:r>
              <a:rPr sz="4950" b="1" spc="1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25" dirty="0" err="1">
                <a:solidFill>
                  <a:srgbClr val="FFFFFF"/>
                </a:solidFill>
                <a:latin typeface="Noto Serif CJK KR"/>
                <a:cs typeface="Noto Serif CJK KR"/>
              </a:rPr>
              <a:t>신실한</a:t>
            </a:r>
            <a:r>
              <a:rPr sz="495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증인의</a:t>
            </a:r>
            <a:r>
              <a:rPr lang="ko-KR" altLang="en-US" sz="4950" b="1" spc="13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사명을</a:t>
            </a:r>
            <a:r>
              <a:rPr lang="ko-KR" altLang="en-US" sz="4950" b="1" spc="15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ko-KR" altLang="en-US"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감당하도록 </a:t>
            </a:r>
            <a:r>
              <a:rPr lang="ko-KR" altLang="en-US"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기도해</a:t>
            </a:r>
            <a:r>
              <a:rPr lang="ko-KR" altLang="en-US" sz="4950" b="1" spc="14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ko-KR" altLang="en-US"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주세요</a:t>
            </a:r>
            <a:r>
              <a:rPr lang="en-US" altLang="ko-KR" sz="495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.</a:t>
            </a:r>
            <a:endParaRPr lang="ko-KR" altLang="en-US" sz="4950" dirty="0">
              <a:latin typeface="Noto Serif CJK KR"/>
              <a:cs typeface="Noto Serif CJK K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067725" y="298943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661651" y="536155"/>
            <a:ext cx="8254378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dirty="0">
                <a:latin typeface="Noto Serif CJK KR"/>
                <a:cs typeface="Noto Serif CJK KR"/>
              </a:rPr>
              <a:t>기도</a:t>
            </a:r>
            <a:r>
              <a:rPr sz="14850" b="1" spc="575" dirty="0">
                <a:latin typeface="Noto Serif CJK KR"/>
                <a:cs typeface="Noto Serif CJK KR"/>
              </a:rPr>
              <a:t> </a:t>
            </a:r>
            <a:r>
              <a:rPr sz="14850" b="1" spc="-35" dirty="0">
                <a:latin typeface="Noto Serif CJK KR"/>
                <a:cs typeface="Noto Serif CJK KR"/>
              </a:rPr>
              <a:t>제목</a:t>
            </a:r>
            <a:endParaRPr sz="14850" dirty="0">
              <a:latin typeface="Noto Serif CJK KR"/>
              <a:cs typeface="Noto Serif CJK K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37850" y="4323860"/>
            <a:ext cx="9366250" cy="63472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500" b="1" dirty="0">
                <a:solidFill>
                  <a:srgbClr val="FFFFFF"/>
                </a:solidFill>
                <a:latin typeface="Noto Serif CJK KR"/>
                <a:cs typeface="Noto Serif CJK KR"/>
              </a:rPr>
              <a:t>고통당하는</a:t>
            </a:r>
            <a:r>
              <a:rPr sz="4500" b="1" spc="5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성도들과</a:t>
            </a:r>
            <a:r>
              <a:rPr sz="4500" b="1" spc="-20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en-US" sz="45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'</a:t>
            </a:r>
            <a:r>
              <a:rPr sz="4500" b="1" spc="-20" dirty="0" err="1">
                <a:solidFill>
                  <a:srgbClr val="FFFFFF"/>
                </a:solidFill>
                <a:latin typeface="Noto Serif CJK KR"/>
                <a:cs typeface="Noto Serif CJK KR"/>
              </a:rPr>
              <a:t>함께</a:t>
            </a:r>
            <a:r>
              <a:rPr lang="en-US" sz="45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'</a:t>
            </a:r>
            <a:r>
              <a:rPr sz="45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하는</a:t>
            </a:r>
            <a:r>
              <a:rPr sz="4500" b="1" spc="16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500" b="1" spc="16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5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중요한</a:t>
            </a:r>
            <a:r>
              <a:rPr sz="4500" b="1" spc="16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dirty="0">
                <a:solidFill>
                  <a:srgbClr val="FFFFFF"/>
                </a:solidFill>
                <a:latin typeface="Noto Serif CJK KR"/>
                <a:cs typeface="Noto Serif CJK KR"/>
              </a:rPr>
              <a:t>사역에</a:t>
            </a:r>
            <a:r>
              <a:rPr sz="4500" b="1" spc="16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spc="-20" dirty="0" err="1">
                <a:solidFill>
                  <a:srgbClr val="FFFFFF"/>
                </a:solidFill>
                <a:latin typeface="Noto Serif CJK KR"/>
                <a:cs typeface="Noto Serif CJK KR"/>
              </a:rPr>
              <a:t>헌신하는</a:t>
            </a:r>
            <a:r>
              <a:rPr sz="45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500" b="1" spc="-20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5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최전방</a:t>
            </a:r>
            <a:r>
              <a:rPr sz="4500" b="1" spc="10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dirty="0">
                <a:solidFill>
                  <a:srgbClr val="FFFFFF"/>
                </a:solidFill>
                <a:latin typeface="Noto Serif CJK KR"/>
                <a:cs typeface="Noto Serif CJK KR"/>
              </a:rPr>
              <a:t>사역자들을</a:t>
            </a:r>
            <a:r>
              <a:rPr sz="45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spc="-25" dirty="0" err="1">
                <a:solidFill>
                  <a:srgbClr val="FFFFFF"/>
                </a:solidFill>
                <a:latin typeface="Noto Serif CJK KR"/>
                <a:cs typeface="Noto Serif CJK KR"/>
              </a:rPr>
              <a:t>위해</a:t>
            </a:r>
            <a:r>
              <a:rPr sz="450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endParaRPr lang="en-US" sz="4500" b="1" spc="-2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5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기도해</a:t>
            </a:r>
            <a:r>
              <a:rPr sz="4500" b="1" spc="14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주세요.</a:t>
            </a:r>
            <a:endParaRPr sz="4500" dirty="0">
              <a:latin typeface="Noto Serif CJK KR"/>
              <a:cs typeface="Noto Serif CJK KR"/>
            </a:endParaRPr>
          </a:p>
          <a:p>
            <a:pPr marL="12700" marR="806450">
              <a:lnSpc>
                <a:spcPct val="100000"/>
              </a:lnSpc>
              <a:spcBef>
                <a:spcPts val="5920"/>
              </a:spcBef>
            </a:pPr>
            <a:r>
              <a:rPr sz="4500" b="1" dirty="0">
                <a:solidFill>
                  <a:srgbClr val="FFFFFF"/>
                </a:solidFill>
                <a:latin typeface="Noto Serif CJK KR"/>
                <a:cs typeface="Noto Serif CJK KR"/>
              </a:rPr>
              <a:t>하나님이</a:t>
            </a:r>
            <a:r>
              <a:rPr sz="4500" b="1" spc="17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dirty="0">
                <a:solidFill>
                  <a:srgbClr val="FFFFFF"/>
                </a:solidFill>
                <a:latin typeface="Noto Serif CJK KR"/>
                <a:cs typeface="Noto Serif CJK KR"/>
              </a:rPr>
              <a:t>이</a:t>
            </a:r>
            <a:r>
              <a:rPr sz="4500" b="1" spc="17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500" b="1" spc="-10" dirty="0" err="1">
                <a:solidFill>
                  <a:srgbClr val="FFFFFF"/>
                </a:solidFill>
                <a:latin typeface="Noto Serif CJK KR"/>
                <a:cs typeface="Noto Serif CJK KR"/>
              </a:rPr>
              <a:t>사역자들의</a:t>
            </a:r>
            <a:r>
              <a:rPr lang="en-US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lang="ko-KR" altLang="en-US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마음과 생각을 </a:t>
            </a:r>
            <a:r>
              <a:rPr lang="ko-KR" altLang="en-US" sz="4500" b="1" spc="-10" dirty="0" err="1">
                <a:solidFill>
                  <a:srgbClr val="FFFFFF"/>
                </a:solidFill>
                <a:latin typeface="Noto Serif CJK KR"/>
                <a:cs typeface="Noto Serif CJK KR"/>
              </a:rPr>
              <a:t>지켜주셔서</a:t>
            </a:r>
            <a:r>
              <a:rPr lang="ko-KR" altLang="en-US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 그들이 정서적</a:t>
            </a:r>
            <a:r>
              <a:rPr lang="en-US" altLang="ko-KR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, </a:t>
            </a:r>
            <a:r>
              <a:rPr lang="ko-KR" altLang="en-US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영적으로 온전히 건강할 수 있도록 기도해주세요</a:t>
            </a:r>
            <a:r>
              <a:rPr lang="en-US" altLang="ko-KR" sz="450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. </a:t>
            </a:r>
            <a:endParaRPr sz="4500" dirty="0">
              <a:latin typeface="Noto Serif CJK KR"/>
              <a:cs typeface="Noto Serif CJK K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7725" y="3931816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04708" y="1229690"/>
            <a:ext cx="20208875" cy="10079355"/>
            <a:chOff x="-104708" y="1229690"/>
            <a:chExt cx="20208875" cy="10079355"/>
          </a:xfrm>
        </p:grpSpPr>
        <p:sp>
          <p:nvSpPr>
            <p:cNvPr id="5" name="object 5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9696"/>
              <a:ext cx="10322560" cy="9819640"/>
            </a:xfrm>
            <a:custGeom>
              <a:avLst/>
              <a:gdLst/>
              <a:ahLst/>
              <a:cxnLst/>
              <a:rect l="l" t="t" r="r" b="b"/>
              <a:pathLst>
                <a:path w="10322560" h="9819640">
                  <a:moveTo>
                    <a:pt x="10322242" y="0"/>
                  </a:moveTo>
                  <a:lnTo>
                    <a:pt x="0" y="0"/>
                  </a:lnTo>
                  <a:lnTo>
                    <a:pt x="0" y="651344"/>
                  </a:lnTo>
                  <a:lnTo>
                    <a:pt x="0" y="9571584"/>
                  </a:lnTo>
                  <a:lnTo>
                    <a:pt x="0" y="9819589"/>
                  </a:lnTo>
                  <a:lnTo>
                    <a:pt x="10322242" y="9819589"/>
                  </a:lnTo>
                  <a:lnTo>
                    <a:pt x="10322242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4475"/>
              <a:ext cx="9941142" cy="90545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524469"/>
              <a:ext cx="9941560" cy="9055100"/>
            </a:xfrm>
            <a:custGeom>
              <a:avLst/>
              <a:gdLst/>
              <a:ahLst/>
              <a:cxnLst/>
              <a:rect l="l" t="t" r="r" b="b"/>
              <a:pathLst>
                <a:path w="9941560" h="9055100">
                  <a:moveTo>
                    <a:pt x="0" y="9054540"/>
                  </a:moveTo>
                  <a:lnTo>
                    <a:pt x="9941144" y="8446507"/>
                  </a:lnTo>
                  <a:lnTo>
                    <a:pt x="9424531" y="0"/>
                  </a:lnTo>
                  <a:lnTo>
                    <a:pt x="0" y="576435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585451" y="1447122"/>
            <a:ext cx="8330578" cy="22967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dirty="0" err="1">
                <a:latin typeface="Noto Serif CJK KR"/>
                <a:cs typeface="Noto Serif CJK KR"/>
              </a:rPr>
              <a:t>기도</a:t>
            </a:r>
            <a:r>
              <a:rPr sz="14850" b="1" spc="575" dirty="0">
                <a:latin typeface="Noto Serif CJK KR"/>
                <a:cs typeface="Noto Serif CJK KR"/>
              </a:rPr>
              <a:t> </a:t>
            </a:r>
            <a:r>
              <a:rPr sz="14850" b="1" spc="-35" dirty="0">
                <a:latin typeface="Noto Serif CJK KR"/>
                <a:cs typeface="Noto Serif CJK KR"/>
              </a:rPr>
              <a:t>제목</a:t>
            </a:r>
            <a:endParaRPr sz="14850" dirty="0">
              <a:latin typeface="Noto Serif CJK KR"/>
              <a:cs typeface="Noto Serif CJK K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055025" y="3063875"/>
            <a:ext cx="7827645" cy="7573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100"/>
              </a:spcBef>
            </a:pP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순교자의</a:t>
            </a:r>
            <a:r>
              <a:rPr sz="330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소리</a:t>
            </a:r>
            <a:r>
              <a:rPr sz="330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최전방</a:t>
            </a:r>
            <a:r>
              <a:rPr sz="330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사역자들이</a:t>
            </a:r>
            <a:r>
              <a:rPr sz="330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사람들을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격려하고</a:t>
            </a:r>
            <a:r>
              <a:rPr sz="3300" b="1" spc="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마음의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상처를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치유해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주는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말을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선택할</a:t>
            </a:r>
            <a:r>
              <a:rPr sz="3300" b="1" spc="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때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하나님을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의지하여</a:t>
            </a:r>
            <a:r>
              <a:rPr sz="3300" b="1" spc="9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지혜와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분별력을</a:t>
            </a:r>
            <a:r>
              <a:rPr sz="330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얻도록</a:t>
            </a:r>
            <a:r>
              <a:rPr sz="3300" b="1" spc="8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기도해</a:t>
            </a:r>
            <a:r>
              <a:rPr sz="3300" b="1" spc="8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주세요.</a:t>
            </a:r>
            <a:r>
              <a:rPr sz="3300" b="1" spc="825" dirty="0">
                <a:solidFill>
                  <a:srgbClr val="FFFFFF"/>
                </a:solidFill>
                <a:latin typeface="Noto Serif CJK KR"/>
                <a:cs typeface="Noto Serif CJK KR"/>
              </a:rPr>
              <a:t>   </a:t>
            </a:r>
            <a:endParaRPr lang="en-US" sz="3300" b="1" spc="82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49900"/>
              </a:lnSpc>
              <a:spcBef>
                <a:spcPts val="100"/>
              </a:spcBef>
            </a:pPr>
            <a:endParaRPr lang="en-US" sz="3300" b="1" spc="825" dirty="0">
              <a:solidFill>
                <a:srgbClr val="FFFFFF"/>
              </a:solidFill>
              <a:latin typeface="Noto Serif CJK KR"/>
              <a:cs typeface="Noto Serif CJK KR"/>
            </a:endParaRPr>
          </a:p>
          <a:p>
            <a:pPr marL="12700" marR="5080">
              <a:lnSpc>
                <a:spcPct val="149900"/>
              </a:lnSpc>
              <a:spcBef>
                <a:spcPts val="100"/>
              </a:spcBef>
            </a:pPr>
            <a:r>
              <a:rPr sz="3300" b="1" dirty="0" err="1">
                <a:solidFill>
                  <a:srgbClr val="FFFFFF"/>
                </a:solidFill>
                <a:latin typeface="Noto Serif CJK KR"/>
                <a:cs typeface="Noto Serif CJK KR"/>
              </a:rPr>
              <a:t>순교자의</a:t>
            </a:r>
            <a:r>
              <a:rPr sz="330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소리</a:t>
            </a:r>
            <a:r>
              <a:rPr sz="330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최전방</a:t>
            </a:r>
            <a:r>
              <a:rPr sz="3300" b="1" spc="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사역자들이</a:t>
            </a:r>
            <a:r>
              <a:rPr sz="3300" b="1" spc="7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공격당한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성도와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함께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앉아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있을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때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하나님이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힘을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주시고,</a:t>
            </a:r>
            <a:r>
              <a:rPr sz="3300" b="1" spc="-10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그들을</a:t>
            </a:r>
            <a:r>
              <a:rPr sz="3300" b="1" spc="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만날</a:t>
            </a:r>
            <a:r>
              <a:rPr sz="3300" b="1" spc="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때마다</a:t>
            </a:r>
            <a:r>
              <a:rPr sz="3300" b="1" spc="85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진정으로</a:t>
            </a:r>
            <a:r>
              <a:rPr sz="3300" b="1" spc="9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5" dirty="0">
                <a:solidFill>
                  <a:srgbClr val="FFFFFF"/>
                </a:solidFill>
                <a:latin typeface="Noto Serif CJK KR"/>
                <a:cs typeface="Noto Serif CJK KR"/>
              </a:rPr>
              <a:t>함께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할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수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있는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능력을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주시도록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dirty="0">
                <a:solidFill>
                  <a:srgbClr val="FFFFFF"/>
                </a:solidFill>
                <a:latin typeface="Noto Serif CJK KR"/>
                <a:cs typeface="Noto Serif CJK KR"/>
              </a:rPr>
              <a:t>기도해</a:t>
            </a:r>
            <a:r>
              <a:rPr sz="3300" b="1" spc="114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Noto Serif CJK KR"/>
                <a:cs typeface="Noto Serif CJK KR"/>
              </a:rPr>
              <a:t>주세요.</a:t>
            </a:r>
            <a:endParaRPr sz="3300" dirty="0">
              <a:latin typeface="Noto Serif CJK KR"/>
              <a:cs typeface="Noto Serif CJK K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7725" y="2987675"/>
            <a:ext cx="8000365" cy="0"/>
          </a:xfrm>
          <a:custGeom>
            <a:avLst/>
            <a:gdLst/>
            <a:ahLst/>
            <a:cxnLst/>
            <a:rect l="l" t="t" r="r" b="b"/>
            <a:pathLst>
              <a:path w="8000365">
                <a:moveTo>
                  <a:pt x="0" y="0"/>
                </a:moveTo>
                <a:lnTo>
                  <a:pt x="7999756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662145" y="624951"/>
            <a:ext cx="8425828" cy="229678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ko-KR" altLang="en-US" sz="14850" b="1" dirty="0">
                <a:latin typeface="Noto Serif CJK KR"/>
                <a:cs typeface="Noto Serif CJK KR"/>
              </a:rPr>
              <a:t>기도</a:t>
            </a:r>
            <a:r>
              <a:rPr lang="ko-KR" altLang="en-US" sz="14850" b="1" spc="575" dirty="0">
                <a:latin typeface="Noto Serif CJK KR"/>
                <a:cs typeface="Noto Serif CJK KR"/>
              </a:rPr>
              <a:t> </a:t>
            </a:r>
            <a:r>
              <a:rPr lang="ko-KR" altLang="en-US" sz="14850" b="1" spc="-35" dirty="0">
                <a:latin typeface="Noto Serif CJK KR"/>
                <a:cs typeface="Noto Serif CJK KR"/>
              </a:rPr>
              <a:t>제목</a:t>
            </a:r>
            <a:endParaRPr sz="14850" dirty="0">
              <a:latin typeface="SimHei"/>
              <a:cs typeface="SimHe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104708" y="1468604"/>
            <a:ext cx="20208875" cy="9839960"/>
            <a:chOff x="-104708" y="1468604"/>
            <a:chExt cx="20208875" cy="9839960"/>
          </a:xfrm>
        </p:grpSpPr>
        <p:sp>
          <p:nvSpPr>
            <p:cNvPr id="6" name="object 6"/>
            <p:cNvSpPr/>
            <p:nvPr/>
          </p:nvSpPr>
          <p:spPr>
            <a:xfrm>
              <a:off x="0" y="10575594"/>
              <a:ext cx="20104100" cy="733425"/>
            </a:xfrm>
            <a:custGeom>
              <a:avLst/>
              <a:gdLst/>
              <a:ahLst/>
              <a:cxnLst/>
              <a:rect l="l" t="t" r="r" b="b"/>
              <a:pathLst>
                <a:path w="20104100" h="733425">
                  <a:moveTo>
                    <a:pt x="20104100" y="0"/>
                  </a:moveTo>
                  <a:lnTo>
                    <a:pt x="0" y="0"/>
                  </a:lnTo>
                  <a:lnTo>
                    <a:pt x="0" y="732961"/>
                  </a:lnTo>
                  <a:lnTo>
                    <a:pt x="20104100" y="732961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231F2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468608"/>
              <a:ext cx="10147300" cy="9341485"/>
            </a:xfrm>
            <a:custGeom>
              <a:avLst/>
              <a:gdLst/>
              <a:ahLst/>
              <a:cxnLst/>
              <a:rect l="l" t="t" r="r" b="b"/>
              <a:pathLst>
                <a:path w="10147300" h="9341485">
                  <a:moveTo>
                    <a:pt x="10146957" y="0"/>
                  </a:moveTo>
                  <a:lnTo>
                    <a:pt x="0" y="0"/>
                  </a:lnTo>
                  <a:lnTo>
                    <a:pt x="0" y="107594"/>
                  </a:lnTo>
                  <a:lnTo>
                    <a:pt x="0" y="9012555"/>
                  </a:lnTo>
                  <a:lnTo>
                    <a:pt x="0" y="9340863"/>
                  </a:lnTo>
                  <a:lnTo>
                    <a:pt x="10146957" y="9340863"/>
                  </a:lnTo>
                  <a:lnTo>
                    <a:pt x="10146957" y="0"/>
                  </a:lnTo>
                  <a:close/>
                </a:path>
              </a:pathLst>
            </a:custGeom>
            <a:solidFill>
              <a:srgbClr val="231F2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95689"/>
              <a:ext cx="9766477" cy="86314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1795690"/>
              <a:ext cx="9766935" cy="8631555"/>
            </a:xfrm>
            <a:custGeom>
              <a:avLst/>
              <a:gdLst/>
              <a:ahLst/>
              <a:cxnLst/>
              <a:rect l="l" t="t" r="r" b="b"/>
              <a:pathLst>
                <a:path w="9766935" h="8631555">
                  <a:moveTo>
                    <a:pt x="0" y="8463587"/>
                  </a:moveTo>
                  <a:lnTo>
                    <a:pt x="9618794" y="8631482"/>
                  </a:lnTo>
                  <a:lnTo>
                    <a:pt x="9766475" y="170473"/>
                  </a:lnTo>
                  <a:lnTo>
                    <a:pt x="0" y="0"/>
                  </a:lnTo>
                </a:path>
              </a:pathLst>
            </a:custGeom>
            <a:ln w="20941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4037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10575594"/>
            <a:ext cx="20104100" cy="733425"/>
          </a:xfrm>
          <a:custGeom>
            <a:avLst/>
            <a:gdLst/>
            <a:ahLst/>
            <a:cxnLst/>
            <a:rect l="l" t="t" r="r" b="b"/>
            <a:pathLst>
              <a:path w="20104100" h="733425">
                <a:moveTo>
                  <a:pt x="20104100" y="0"/>
                </a:moveTo>
                <a:lnTo>
                  <a:pt x="0" y="0"/>
                </a:lnTo>
                <a:lnTo>
                  <a:pt x="0" y="732961"/>
                </a:lnTo>
                <a:lnTo>
                  <a:pt x="20104100" y="732961"/>
                </a:lnTo>
                <a:lnTo>
                  <a:pt x="20104100" y="0"/>
                </a:lnTo>
                <a:close/>
              </a:path>
            </a:pathLst>
          </a:custGeom>
          <a:solidFill>
            <a:srgbClr val="231F2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73954" y="2904170"/>
            <a:ext cx="4530095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 err="1">
                <a:latin typeface="Noto Serif CJK KR"/>
                <a:cs typeface="Noto Serif CJK KR"/>
              </a:rPr>
              <a:t>하나님</a:t>
            </a:r>
            <a:r>
              <a:rPr sz="4950" b="1" spc="145" dirty="0">
                <a:latin typeface="Noto Serif CJK KR"/>
                <a:cs typeface="Noto Serif CJK KR"/>
              </a:rPr>
              <a:t> </a:t>
            </a:r>
            <a:r>
              <a:rPr sz="4950" b="1" spc="-20" dirty="0" err="1">
                <a:latin typeface="Noto Serif CJK KR"/>
                <a:cs typeface="Noto Serif CJK KR"/>
              </a:rPr>
              <a:t>아버지</a:t>
            </a:r>
            <a:r>
              <a:rPr lang="en-US" sz="4950" b="1" spc="-20" dirty="0">
                <a:latin typeface="Noto Serif CJK KR"/>
                <a:cs typeface="Noto Serif CJK KR"/>
              </a:rPr>
              <a:t>,</a:t>
            </a:r>
            <a:endParaRPr sz="4950" dirty="0">
              <a:latin typeface="Noto Serif CJK KR"/>
              <a:cs typeface="Noto Serif CJK K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473955" y="4411977"/>
            <a:ext cx="15130780" cy="38337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/>
              <a:t>극심하게</a:t>
            </a:r>
            <a:r>
              <a:rPr spc="30" dirty="0"/>
              <a:t> </a:t>
            </a:r>
            <a:r>
              <a:rPr dirty="0"/>
              <a:t>핍박당하는</a:t>
            </a:r>
            <a:r>
              <a:rPr spc="35" dirty="0"/>
              <a:t> </a:t>
            </a:r>
            <a:r>
              <a:rPr dirty="0"/>
              <a:t>콩고민주공화국</a:t>
            </a:r>
            <a:r>
              <a:rPr spc="40" dirty="0"/>
              <a:t> </a:t>
            </a:r>
            <a:r>
              <a:rPr dirty="0"/>
              <a:t>형제자매를</a:t>
            </a:r>
            <a:r>
              <a:rPr spc="40" dirty="0"/>
              <a:t> </a:t>
            </a:r>
            <a:r>
              <a:rPr spc="-25" dirty="0"/>
              <a:t>위해 </a:t>
            </a:r>
            <a:r>
              <a:rPr dirty="0"/>
              <a:t>기도합니다.</a:t>
            </a:r>
            <a:r>
              <a:rPr spc="-175" dirty="0"/>
              <a:t> </a:t>
            </a:r>
            <a:r>
              <a:rPr dirty="0"/>
              <a:t>그들이</a:t>
            </a:r>
            <a:r>
              <a:rPr spc="95" dirty="0"/>
              <a:t> </a:t>
            </a:r>
            <a:r>
              <a:rPr dirty="0"/>
              <a:t>하나님의</a:t>
            </a:r>
            <a:r>
              <a:rPr spc="100" dirty="0"/>
              <a:t> </a:t>
            </a:r>
            <a:r>
              <a:rPr dirty="0"/>
              <a:t>위로를</a:t>
            </a:r>
            <a:r>
              <a:rPr spc="95" dirty="0"/>
              <a:t> </a:t>
            </a:r>
            <a:r>
              <a:rPr dirty="0" err="1"/>
              <a:t>체험하고</a:t>
            </a:r>
            <a:r>
              <a:rPr spc="100" dirty="0"/>
              <a:t> </a:t>
            </a:r>
            <a:endParaRPr lang="en-US" spc="100" dirty="0"/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20" dirty="0" err="1"/>
              <a:t>하나님의</a:t>
            </a:r>
            <a:r>
              <a:rPr spc="-20" dirty="0"/>
              <a:t> </a:t>
            </a:r>
            <a:r>
              <a:rPr dirty="0"/>
              <a:t>임재를</a:t>
            </a:r>
            <a:r>
              <a:rPr spc="165" dirty="0"/>
              <a:t> </a:t>
            </a:r>
            <a:r>
              <a:rPr dirty="0"/>
              <a:t>느낄</a:t>
            </a:r>
            <a:r>
              <a:rPr spc="160" dirty="0"/>
              <a:t> </a:t>
            </a:r>
            <a:r>
              <a:rPr dirty="0"/>
              <a:t>수</a:t>
            </a:r>
            <a:r>
              <a:rPr spc="165" dirty="0"/>
              <a:t> </a:t>
            </a:r>
            <a:r>
              <a:rPr dirty="0"/>
              <a:t>있게</a:t>
            </a:r>
            <a:r>
              <a:rPr spc="165" dirty="0"/>
              <a:t> </a:t>
            </a:r>
            <a:r>
              <a:rPr dirty="0" err="1"/>
              <a:t>해주시고</a:t>
            </a:r>
            <a:r>
              <a:rPr dirty="0"/>
              <a:t>,</a:t>
            </a:r>
            <a:endParaRPr lang="en-US" dirty="0"/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err="1"/>
              <a:t>어려움</a:t>
            </a:r>
            <a:r>
              <a:rPr spc="165" dirty="0"/>
              <a:t> </a:t>
            </a:r>
            <a:r>
              <a:rPr spc="-20" dirty="0"/>
              <a:t>속에서도 </a:t>
            </a:r>
            <a:r>
              <a:rPr dirty="0"/>
              <a:t>담대하게</a:t>
            </a:r>
            <a:r>
              <a:rPr spc="155" dirty="0"/>
              <a:t> </a:t>
            </a:r>
            <a:r>
              <a:rPr dirty="0"/>
              <a:t>복음을</a:t>
            </a:r>
            <a:r>
              <a:rPr spc="155" dirty="0"/>
              <a:t> </a:t>
            </a:r>
            <a:r>
              <a:rPr dirty="0" err="1"/>
              <a:t>전하고</a:t>
            </a:r>
            <a:r>
              <a:rPr spc="155" dirty="0"/>
              <a:t> </a:t>
            </a:r>
            <a:endParaRPr lang="en-US" spc="155" dirty="0"/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err="1"/>
              <a:t>주님</a:t>
            </a:r>
            <a:r>
              <a:rPr spc="150" dirty="0"/>
              <a:t> </a:t>
            </a:r>
            <a:r>
              <a:rPr dirty="0"/>
              <a:t>말씀에</a:t>
            </a:r>
            <a:r>
              <a:rPr spc="155" dirty="0"/>
              <a:t> </a:t>
            </a:r>
            <a:r>
              <a:rPr dirty="0"/>
              <a:t>깊이</a:t>
            </a:r>
            <a:r>
              <a:rPr spc="155" dirty="0"/>
              <a:t> </a:t>
            </a:r>
            <a:r>
              <a:rPr spc="-25" dirty="0"/>
              <a:t>뿌리 </a:t>
            </a:r>
            <a:r>
              <a:rPr dirty="0"/>
              <a:t>내리도록</a:t>
            </a:r>
            <a:r>
              <a:rPr spc="110" dirty="0"/>
              <a:t> </a:t>
            </a:r>
            <a:r>
              <a:rPr dirty="0"/>
              <a:t>인도해</a:t>
            </a:r>
            <a:r>
              <a:rPr spc="125" dirty="0"/>
              <a:t> </a:t>
            </a:r>
            <a:r>
              <a:rPr spc="-10" dirty="0"/>
              <a:t>주옵소서.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108450" y="4139734"/>
            <a:ext cx="12364687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7359" marR="5080" indent="-455295">
              <a:lnSpc>
                <a:spcPct val="100000"/>
              </a:lnSpc>
              <a:spcBef>
                <a:spcPts val="95"/>
              </a:spcBef>
              <a:tabLst>
                <a:tab pos="3029585" algn="l"/>
                <a:tab pos="5148580" algn="l"/>
                <a:tab pos="6661150" algn="l"/>
                <a:tab pos="8173084" algn="l"/>
                <a:tab pos="10292080" algn="l"/>
              </a:tabLst>
            </a:pPr>
            <a:r>
              <a:rPr sz="4950" b="1" spc="-10" dirty="0">
                <a:latin typeface="Noto Serif CJK KR"/>
                <a:cs typeface="Noto Serif CJK KR"/>
              </a:rPr>
              <a:t>“여호와는</a:t>
            </a:r>
            <a:r>
              <a:rPr sz="4950" b="1" dirty="0">
                <a:latin typeface="Noto Serif CJK KR"/>
                <a:cs typeface="Noto Serif CJK KR"/>
              </a:rPr>
              <a:t>	</a:t>
            </a:r>
            <a:r>
              <a:rPr sz="4950" b="1" spc="-25" dirty="0">
                <a:latin typeface="Noto Serif CJK KR"/>
                <a:cs typeface="Noto Serif CJK KR"/>
              </a:rPr>
              <a:t>마음이</a:t>
            </a:r>
            <a:r>
              <a:rPr sz="4950" b="1" dirty="0">
                <a:latin typeface="Noto Serif CJK KR"/>
                <a:cs typeface="Noto Serif CJK KR"/>
              </a:rPr>
              <a:t>	</a:t>
            </a:r>
            <a:r>
              <a:rPr sz="4950" b="1" spc="-25" dirty="0">
                <a:latin typeface="Noto Serif CJK KR"/>
                <a:cs typeface="Noto Serif CJK KR"/>
              </a:rPr>
              <a:t>상한</a:t>
            </a:r>
            <a:r>
              <a:rPr sz="4950" b="1" dirty="0">
                <a:latin typeface="Noto Serif CJK KR"/>
                <a:cs typeface="Noto Serif CJK KR"/>
              </a:rPr>
              <a:t>	</a:t>
            </a:r>
            <a:r>
              <a:rPr sz="4950" b="1" spc="-25" dirty="0">
                <a:latin typeface="Noto Serif CJK KR"/>
                <a:cs typeface="Noto Serif CJK KR"/>
              </a:rPr>
              <a:t>자를</a:t>
            </a:r>
            <a:r>
              <a:rPr sz="4950" b="1" dirty="0">
                <a:latin typeface="Noto Serif CJK KR"/>
                <a:cs typeface="Noto Serif CJK KR"/>
              </a:rPr>
              <a:t>	</a:t>
            </a:r>
            <a:r>
              <a:rPr sz="4950" b="1" spc="-25" dirty="0">
                <a:latin typeface="Noto Serif CJK KR"/>
                <a:cs typeface="Noto Serif CJK KR"/>
              </a:rPr>
              <a:t>가까이</a:t>
            </a:r>
            <a:r>
              <a:rPr sz="4950" b="1" dirty="0">
                <a:latin typeface="Noto Serif CJK KR"/>
                <a:cs typeface="Noto Serif CJK KR"/>
              </a:rPr>
              <a:t>	</a:t>
            </a:r>
            <a:r>
              <a:rPr sz="4950" b="1" spc="-30" dirty="0">
                <a:latin typeface="Noto Serif CJK KR"/>
                <a:cs typeface="Noto Serif CJK KR"/>
              </a:rPr>
              <a:t>하시고 </a:t>
            </a:r>
            <a:r>
              <a:rPr sz="4950" b="1" dirty="0">
                <a:latin typeface="Noto Serif CJK KR"/>
                <a:cs typeface="Noto Serif CJK KR"/>
              </a:rPr>
              <a:t>충심으로</a:t>
            </a:r>
            <a:r>
              <a:rPr sz="4950" b="1" spc="130" dirty="0">
                <a:latin typeface="Noto Serif CJK KR"/>
                <a:cs typeface="Noto Serif CJK KR"/>
              </a:rPr>
              <a:t> </a:t>
            </a:r>
            <a:r>
              <a:rPr sz="4950" b="1" dirty="0">
                <a:latin typeface="Noto Serif CJK KR"/>
                <a:cs typeface="Noto Serif CJK KR"/>
              </a:rPr>
              <a:t>통회하는</a:t>
            </a:r>
            <a:r>
              <a:rPr sz="4950" b="1" spc="130" dirty="0">
                <a:latin typeface="Noto Serif CJK KR"/>
                <a:cs typeface="Noto Serif CJK KR"/>
              </a:rPr>
              <a:t> </a:t>
            </a:r>
            <a:r>
              <a:rPr sz="4950" b="1" dirty="0">
                <a:latin typeface="Noto Serif CJK KR"/>
                <a:cs typeface="Noto Serif CJK KR"/>
              </a:rPr>
              <a:t>자를</a:t>
            </a:r>
            <a:r>
              <a:rPr sz="4950" b="1" spc="130" dirty="0">
                <a:latin typeface="Noto Serif CJK KR"/>
                <a:cs typeface="Noto Serif CJK KR"/>
              </a:rPr>
              <a:t> </a:t>
            </a:r>
            <a:r>
              <a:rPr sz="4950" b="1" spc="-10" dirty="0">
                <a:latin typeface="Noto Serif CJK KR"/>
                <a:cs typeface="Noto Serif CJK KR"/>
              </a:rPr>
              <a:t>구원하시는도다”</a:t>
            </a:r>
            <a:endParaRPr sz="4950" dirty="0">
              <a:latin typeface="Noto Serif CJK KR"/>
              <a:cs typeface="Noto Serif CJK K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vomkorea.com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99495" y="6340475"/>
            <a:ext cx="29825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dirty="0">
                <a:solidFill>
                  <a:srgbClr val="FFFFFF"/>
                </a:solidFill>
                <a:latin typeface="Noto Serif CJK KR"/>
                <a:cs typeface="Noto Serif CJK KR"/>
              </a:rPr>
              <a:t>(시</a:t>
            </a:r>
            <a:r>
              <a:rPr sz="4950" b="1" spc="-80" dirty="0">
                <a:solidFill>
                  <a:srgbClr val="FFFFFF"/>
                </a:solidFill>
                <a:latin typeface="Noto Serif CJK KR"/>
                <a:cs typeface="Noto Serif CJK KR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Noto Serif CJK KR"/>
                <a:cs typeface="Noto Serif CJK KR"/>
              </a:rPr>
              <a:t>34:18)</a:t>
            </a:r>
            <a:endParaRPr sz="4950" dirty="0">
              <a:latin typeface="Noto Serif CJK KR"/>
              <a:cs typeface="Noto Serif CJK K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4B8E4EE234240B203D6E73CFB9043" ma:contentTypeVersion="42" ma:contentTypeDescription="Create a new document." ma:contentTypeScope="" ma:versionID="13af6abd8e2a04a8ba50d15b0ce9cb80">
  <xsd:schema xmlns:xsd="http://www.w3.org/2001/XMLSchema" xmlns:xs="http://www.w3.org/2001/XMLSchema" xmlns:p="http://schemas.microsoft.com/office/2006/metadata/properties" xmlns:ns2="61478e5b-1129-4dc2-bbdf-7b8ec892bea7" xmlns:ns3="852db5c2-6d40-476f-98c8-8e2ef4f7ac5d" targetNamespace="http://schemas.microsoft.com/office/2006/metadata/properties" ma:root="true" ma:fieldsID="f36f5f45571a86433e9230eef81cf7fe" ns2:_="" ns3:_="">
    <xsd:import namespace="61478e5b-1129-4dc2-bbdf-7b8ec892bea7"/>
    <xsd:import namespace="852db5c2-6d40-476f-98c8-8e2ef4f7ac5d"/>
    <xsd:element name="properties">
      <xsd:complexType>
        <xsd:sequence>
          <xsd:element name="documentManagement">
            <xsd:complexType>
              <xsd:all>
                <xsd:element ref="ns2:Approver1" minOccurs="0"/>
                <xsd:element ref="ns2:Approver2" minOccurs="0"/>
                <xsd:element ref="ns2:Approver3" minOccurs="0"/>
                <xsd:element ref="ns2:ApprovalCC" minOccurs="0"/>
                <xsd:element ref="ns2:SendForApproval" minOccurs="0"/>
                <xsd:element ref="ns2:ApprovalStatus" minOccurs="0"/>
                <xsd:element ref="ns3:_Flow_SignoffStatus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Metadata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78e5b-1129-4dc2-bbdf-7b8ec892bea7" elementFormDefault="qualified">
    <xsd:import namespace="http://schemas.microsoft.com/office/2006/documentManagement/types"/>
    <xsd:import namespace="http://schemas.microsoft.com/office/infopath/2007/PartnerControls"/>
    <xsd:element name="Approver1" ma:index="2" nillable="true" ma:displayName="Approver 1" ma:description="One of multiple approvers associated with approval Flow(s)" ma:list="UserInfo" ma:SharePointGroup="0" ma:internalName="Approver1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2" ma:index="3" nillable="true" ma:displayName="Approver 2" ma:description="One of multiple approvers associated with approval Flow(s)" ma:list="UserInfo" ma:SharePointGroup="0" ma:internalName="Approver2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3" ma:index="4" nillable="true" ma:displayName="Approver 3" ma:description="One of multiple approvers associated with approval Flow(s)" ma:list="UserInfo" ma:SharePointGroup="0" ma:internalName="Approver3" ma:readOnly="fals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alCC" ma:index="5" nillable="true" ma:displayName="Approval CC" ma:description="Individuals to cc on approvals" ma:list="UserInfo" ma:SharePointGroup="0" ma:internalName="ApprovalCC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ndForApproval" ma:index="6" nillable="true" ma:displayName="Send For Approval" ma:default="0" ma:internalName="SendForApproval" ma:readOnly="false">
      <xsd:simpleType>
        <xsd:restriction base="dms:Boolean"/>
      </xsd:simpleType>
    </xsd:element>
    <xsd:element name="ApprovalStatus" ma:index="7" nillable="true" ma:displayName="Approval Status" ma:format="Dropdown" ma:indexed="true" ma:internalName="ApprovalStatus">
      <xsd:simpleType>
        <xsd:restriction base="dms:Choice">
          <xsd:enumeration value="Pending Approval"/>
          <xsd:enumeration value="Approved"/>
          <xsd:enumeration value="Not Approved"/>
        </xsd:restriction>
      </xsd:simpleType>
    </xsd:element>
    <xsd:element name="SharedWithUsers" ma:index="1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38" nillable="true" ma:displayName="Taxonomy Catch All Column" ma:hidden="true" ma:list="{9c2270c6-e9e7-4a61-9679-9b3b72945630}" ma:internalName="TaxCatchAll" ma:showField="CatchAllData" ma:web="61478e5b-1129-4dc2-bbdf-7b8ec892be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db5c2-6d40-476f-98c8-8e2ef4f7ac5d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8" nillable="true" ma:displayName="Sign-off status" ma:internalName="Sign_x002d_off_x0020_status" ma:readOnly="false">
      <xsd:simpleType>
        <xsd:restriction base="dms:Text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hidden="true" ma:internalName="MediaServiceAutoTags" ma:readOnly="true">
      <xsd:simpleType>
        <xsd:restriction base="dms:Text"/>
      </xsd:simpleType>
    </xsd:element>
    <xsd:element name="MediaServiceOCR" ma:index="11" nillable="true" ma:displayName="MediaServiceOCR" ma:hidden="true" ma:internalName="MediaServiceOCR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hidden="true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ServiceMetadata" ma:index="34" nillable="true" ma:displayName="MediaServiceMetadata" ma:hidden="true" ma:internalName="MediaServiceMetadata" ma:readOnly="true">
      <xsd:simpleType>
        <xsd:restriction base="dms:Note"/>
      </xsd:simple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7" nillable="true" ma:taxonomy="true" ma:internalName="lcf76f155ced4ddcb4097134ff3c332f" ma:taxonomyFieldName="MediaServiceImageTags" ma:displayName="Image Tags" ma:readOnly="false" ma:fieldId="{5cf76f15-5ced-4ddc-b409-7134ff3c332f}" ma:taxonomyMulti="true" ma:sspId="4a59720a-97ee-46b4-a976-58006e99203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dForApproval xmlns="61478e5b-1129-4dc2-bbdf-7b8ec892bea7">false</SendForApproval>
    <_Flow_SignoffStatus xmlns="852db5c2-6d40-476f-98c8-8e2ef4f7ac5d" xsi:nil="true"/>
    <ApprovalStatus xmlns="61478e5b-1129-4dc2-bbdf-7b8ec892bea7" xsi:nil="true"/>
    <TaxCatchAll xmlns="61478e5b-1129-4dc2-bbdf-7b8ec892bea7" xsi:nil="true"/>
    <Approver2 xmlns="61478e5b-1129-4dc2-bbdf-7b8ec892bea7">
      <UserInfo>
        <DisplayName/>
        <AccountId xsi:nil="true"/>
        <AccountType/>
      </UserInfo>
    </Approver2>
    <lcf76f155ced4ddcb4097134ff3c332f xmlns="852db5c2-6d40-476f-98c8-8e2ef4f7ac5d">
      <Terms xmlns="http://schemas.microsoft.com/office/infopath/2007/PartnerControls"/>
    </lcf76f155ced4ddcb4097134ff3c332f>
    <Approver3 xmlns="61478e5b-1129-4dc2-bbdf-7b8ec892bea7">
      <UserInfo>
        <DisplayName/>
        <AccountId xsi:nil="true"/>
        <AccountType/>
      </UserInfo>
    </Approver3>
    <ApprovalCC xmlns="61478e5b-1129-4dc2-bbdf-7b8ec892bea7">
      <UserInfo>
        <DisplayName/>
        <AccountId xsi:nil="true"/>
        <AccountType/>
      </UserInfo>
    </ApprovalCC>
    <Approver1 xmlns="61478e5b-1129-4dc2-bbdf-7b8ec892bea7">
      <UserInfo>
        <DisplayName/>
        <AccountId xsi:nil="true"/>
        <AccountType/>
      </UserInfo>
    </Approver1>
  </documentManagement>
</p:properties>
</file>

<file path=customXml/itemProps1.xml><?xml version="1.0" encoding="utf-8"?>
<ds:datastoreItem xmlns:ds="http://schemas.openxmlformats.org/officeDocument/2006/customXml" ds:itemID="{2D7C08C4-A38C-4D6F-A324-D006395684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478e5b-1129-4dc2-bbdf-7b8ec892bea7"/>
    <ds:schemaRef ds:uri="852db5c2-6d40-476f-98c8-8e2ef4f7ac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0A864C-9C84-4AC4-A02C-2D3E5CBE9D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73C2CF-69CB-4A5C-AC5E-69BFA717D17A}">
  <ds:schemaRefs>
    <ds:schemaRef ds:uri="http://schemas.microsoft.com/office/2006/metadata/properties"/>
    <ds:schemaRef ds:uri="http://schemas.microsoft.com/office/infopath/2007/PartnerControls"/>
    <ds:schemaRef ds:uri="61478e5b-1129-4dc2-bbdf-7b8ec892bea7"/>
    <ds:schemaRef ds:uri="852db5c2-6d40-476f-98c8-8e2ef4f7ac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261</Words>
  <Application>Microsoft Office PowerPoint</Application>
  <PresentationFormat>사용자 지정</PresentationFormat>
  <Paragraphs>44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4" baseType="lpstr">
      <vt:lpstr>Myriad Pro</vt:lpstr>
      <vt:lpstr>Noto Serif CJK KR</vt:lpstr>
      <vt:lpstr>SimHei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기도 제목</vt:lpstr>
      <vt:lpstr>기도 제목</vt:lpstr>
      <vt:lpstr>기도 제목</vt:lpstr>
      <vt:lpstr>하나님 아버지,</vt:lpstr>
      <vt:lpstr>“여호와는 마음이 상한 자를 가까이 하시고 충심으로 통회하는 자를 구원하시는도다”</vt:lpstr>
      <vt:lpstr>vomkorea.com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Miss Grace Kim</dc:creator>
  <cp:lastModifiedBy>Miss Grace Kim</cp:lastModifiedBy>
  <cp:revision>3</cp:revision>
  <dcterms:created xsi:type="dcterms:W3CDTF">2025-09-26T05:45:38Z</dcterms:created>
  <dcterms:modified xsi:type="dcterms:W3CDTF">2025-09-30T07:11:11Z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2025-09-26T00:00:00Z</vt:filetime>
  </property>
  <property fmtid="{D5CDD505-2E9C-101B-9397-08002B2CF9AE}" pid="3" name="Creator">
    <vt:lpwstr>Adobe InDesign 20.5 (Windows)</vt:lpwstr>
  </property>
  <property fmtid="{D5CDD505-2E9C-101B-9397-08002B2CF9AE}" pid="4" name="LastSaved">
    <vt:filetime>2025-09-26T00:00:00Z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0x0101008234B8E4EE234240B203D6E73CFB9043</vt:lpwstr>
  </property>
  <property fmtid="{D5CDD505-2E9C-101B-9397-08002B2CF9AE}" pid="7" name="MediaServiceImageTags">
    <vt:lpwstr/>
  </property>
</Properties>
</file>